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45"/>
    <p:restoredTop sz="94666"/>
  </p:normalViewPr>
  <p:slideViewPr>
    <p:cSldViewPr>
      <p:cViewPr varScale="1">
        <p:scale>
          <a:sx n="102" d="100"/>
          <a:sy n="102" d="100"/>
        </p:scale>
        <p:origin x="81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ypescriptlang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5</a:t>
            </a:r>
          </a:p>
          <a:p>
            <a:pPr algn="ctr"/>
            <a:r>
              <a:rPr lang="es-ES" sz="2800" dirty="0"/>
              <a:t>3.- ¿Qué es </a:t>
            </a:r>
            <a:r>
              <a:rPr lang="es-ES" sz="2800" dirty="0" err="1"/>
              <a:t>TypeScript</a:t>
            </a:r>
            <a:r>
              <a:rPr lang="es-ES" sz="2800" dirty="0"/>
              <a:t>?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¿Qué es </a:t>
            </a:r>
            <a:r>
              <a:rPr lang="es-ES" sz="2400" b="1" dirty="0" err="1"/>
              <a:t>TypeScript</a:t>
            </a:r>
            <a:r>
              <a:rPr lang="es-ES" sz="2400" b="1" dirty="0"/>
              <a:t>?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84784"/>
            <a:ext cx="8336185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TypeScript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 es un lenguaje de programación libre y de código abierto desarrollado y mantenido por Microsoft. </a:t>
            </a: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Es un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superconjunto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de JavaScript que le añade características para desarrollos de gran escala, siendo sus principales:</a:t>
            </a: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marL="457200" indent="-457200" algn="just">
              <a:buFont typeface="Arial" charset="0"/>
              <a:buChar char="•"/>
            </a:pP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Tipado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estático.</a:t>
            </a:r>
          </a:p>
          <a:p>
            <a:pPr marL="457200" indent="-457200" algn="just">
              <a:buFont typeface="Arial" charset="0"/>
              <a:buChar char="•"/>
            </a:pP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marL="457200" indent="-457200" algn="just">
              <a:buFont typeface="Arial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Clases e interfaces para objetos.</a:t>
            </a:r>
          </a:p>
          <a:p>
            <a:pPr marL="457200" indent="-457200" algn="just">
              <a:buFont typeface="Arial" charset="0"/>
              <a:buChar char="•"/>
            </a:pP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marL="457200" indent="-457200" algn="just">
              <a:buFont typeface="Arial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Soporte para las características de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ECMAScript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6.</a:t>
            </a:r>
          </a:p>
          <a:p>
            <a:pPr marL="457200" indent="-457200" algn="just">
              <a:buFont typeface="Arial" charset="0"/>
              <a:buChar char="•"/>
            </a:pP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  <a:hlinkClick r:id="rId3"/>
              </a:rPr>
              <a:t>https://www.typescriptlang.org/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09728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¿Qué es </a:t>
            </a:r>
            <a:r>
              <a:rPr lang="es-ES" sz="2400" b="1" dirty="0" err="1"/>
              <a:t>TypeScript</a:t>
            </a:r>
            <a:r>
              <a:rPr lang="es-ES" sz="2400" b="1" dirty="0"/>
              <a:t>?</a:t>
            </a:r>
          </a:p>
        </p:txBody>
      </p:sp>
      <p:sp>
        <p:nvSpPr>
          <p:cNvPr id="3" name="Rectángulo 2"/>
          <p:cNvSpPr/>
          <p:nvPr/>
        </p:nvSpPr>
        <p:spPr>
          <a:xfrm>
            <a:off x="611560" y="1700808"/>
            <a:ext cx="784887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Instalación de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Node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(incluye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npm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)</a:t>
            </a: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lvl="1" algn="just"/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Instalador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ó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choco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install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nodejs.install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lvl="1"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node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–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v</a:t>
            </a:r>
          </a:p>
          <a:p>
            <a:pPr lvl="1"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npm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-v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Instalación de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TypeScript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npm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i –g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typescript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tsc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-v</a:t>
            </a:r>
          </a:p>
        </p:txBody>
      </p:sp>
    </p:spTree>
    <p:extLst>
      <p:ext uri="{BB962C8B-B14F-4D97-AF65-F5344CB8AC3E}">
        <p14:creationId xmlns:p14="http://schemas.microsoft.com/office/powerpoint/2010/main" val="1049669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¿Qué es </a:t>
            </a:r>
            <a:r>
              <a:rPr lang="es-ES" sz="2400" b="1" dirty="0" err="1"/>
              <a:t>TypeScript</a:t>
            </a:r>
            <a:r>
              <a:rPr lang="es-ES" sz="2400" b="1" dirty="0"/>
              <a:t>?</a:t>
            </a:r>
          </a:p>
        </p:txBody>
      </p:sp>
      <p:sp>
        <p:nvSpPr>
          <p:cNvPr id="3" name="Rectángulo 2"/>
          <p:cNvSpPr/>
          <p:nvPr/>
        </p:nvSpPr>
        <p:spPr>
          <a:xfrm>
            <a:off x="611560" y="1700808"/>
            <a:ext cx="784887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Transpilación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de archivos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TypeScript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lvl="1"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tsc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archivo.ts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5112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7261</TotalTime>
  <Words>47</Words>
  <Application>Microsoft Macintosh PowerPoint</Application>
  <PresentationFormat>Presentación en pantalla (4:3)</PresentationFormat>
  <Paragraphs>29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Avenir Roman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Microsoft Office User</cp:lastModifiedBy>
  <cp:revision>73</cp:revision>
  <dcterms:created xsi:type="dcterms:W3CDTF">2016-01-18T10:38:04Z</dcterms:created>
  <dcterms:modified xsi:type="dcterms:W3CDTF">2018-07-06T12:26:27Z</dcterms:modified>
</cp:coreProperties>
</file>

<file path=docProps/thumbnail.jpeg>
</file>